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680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00" d="100"/>
          <a:sy n="400" d="100"/>
        </p:scale>
        <p:origin x="-12156" y="-7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64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81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9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155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99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87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99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3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94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61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4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8B340-692C-4345-A1B1-ED450578B1EE}" type="datetimeFigureOut">
              <a:rPr lang="en-CA" smtClean="0"/>
              <a:t>2019-06-04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2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hdphoto" Target="../media/hdphoto27.wdp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microsoft.com/office/2007/relationships/hdphoto" Target="../media/hdphoto31.wdp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120.png"/><Relationship Id="rId50" Type="http://schemas.openxmlformats.org/officeDocument/2006/relationships/image" Target="../media/image123.png"/><Relationship Id="rId55" Type="http://schemas.openxmlformats.org/officeDocument/2006/relationships/image" Target="../media/image128.png"/><Relationship Id="rId7" Type="http://schemas.microsoft.com/office/2007/relationships/hdphoto" Target="../media/hdphoto24.wdp"/><Relationship Id="rId2" Type="http://schemas.openxmlformats.org/officeDocument/2006/relationships/image" Target="../media/image59.png"/><Relationship Id="rId16" Type="http://schemas.openxmlformats.org/officeDocument/2006/relationships/image" Target="../media/image65.png"/><Relationship Id="rId29" Type="http://schemas.microsoft.com/office/2007/relationships/hdphoto" Target="../media/hdphoto35.wdp"/><Relationship Id="rId11" Type="http://schemas.microsoft.com/office/2007/relationships/hdphoto" Target="../media/hdphoto26.wdp"/><Relationship Id="rId24" Type="http://schemas.openxmlformats.org/officeDocument/2006/relationships/image" Target="../media/image69.png"/><Relationship Id="rId32" Type="http://schemas.openxmlformats.org/officeDocument/2006/relationships/image" Target="../media/image113.png"/><Relationship Id="rId37" Type="http://schemas.openxmlformats.org/officeDocument/2006/relationships/image" Target="../media/image80.png"/><Relationship Id="rId40" Type="http://schemas.openxmlformats.org/officeDocument/2006/relationships/image" Target="../media/image116.png"/><Relationship Id="rId45" Type="http://schemas.openxmlformats.org/officeDocument/2006/relationships/image" Target="../media/image118.png"/><Relationship Id="rId53" Type="http://schemas.openxmlformats.org/officeDocument/2006/relationships/image" Target="../media/image126.png"/><Relationship Id="rId58" Type="http://schemas.openxmlformats.org/officeDocument/2006/relationships/image" Target="../media/image131.png"/><Relationship Id="rId5" Type="http://schemas.microsoft.com/office/2007/relationships/hdphoto" Target="../media/hdphoto22.wdp"/><Relationship Id="rId19" Type="http://schemas.microsoft.com/office/2007/relationships/hdphoto" Target="../media/hdphoto30.wdp"/><Relationship Id="rId4" Type="http://schemas.openxmlformats.org/officeDocument/2006/relationships/image" Target="../media/image58.png"/><Relationship Id="rId9" Type="http://schemas.microsoft.com/office/2007/relationships/hdphoto" Target="../media/hdphoto25.wdp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microsoft.com/office/2007/relationships/hdphoto" Target="../media/hdphoto34.wdp"/><Relationship Id="rId30" Type="http://schemas.openxmlformats.org/officeDocument/2006/relationships/image" Target="../media/image74.png"/><Relationship Id="rId35" Type="http://schemas.openxmlformats.org/officeDocument/2006/relationships/image" Target="../media/image115.png"/><Relationship Id="rId43" Type="http://schemas.openxmlformats.org/officeDocument/2006/relationships/image" Target="../media/image86.pn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8" Type="http://schemas.openxmlformats.org/officeDocument/2006/relationships/image" Target="../media/image61.png"/><Relationship Id="rId51" Type="http://schemas.openxmlformats.org/officeDocument/2006/relationships/image" Target="../media/image124.png"/><Relationship Id="rId3" Type="http://schemas.microsoft.com/office/2007/relationships/hdphoto" Target="../media/hdphoto23.wdp"/><Relationship Id="rId12" Type="http://schemas.openxmlformats.org/officeDocument/2006/relationships/image" Target="../media/image63.png"/><Relationship Id="rId17" Type="http://schemas.microsoft.com/office/2007/relationships/hdphoto" Target="../media/hdphoto29.wdp"/><Relationship Id="rId25" Type="http://schemas.microsoft.com/office/2007/relationships/hdphoto" Target="../media/hdphoto33.wdp"/><Relationship Id="rId33" Type="http://schemas.openxmlformats.org/officeDocument/2006/relationships/image" Target="../media/image114.png"/><Relationship Id="rId38" Type="http://schemas.openxmlformats.org/officeDocument/2006/relationships/image" Target="../media/image81.png"/><Relationship Id="rId46" Type="http://schemas.openxmlformats.org/officeDocument/2006/relationships/image" Target="../media/image119.png"/><Relationship Id="rId59" Type="http://schemas.openxmlformats.org/officeDocument/2006/relationships/image" Target="../media/image132.png"/><Relationship Id="rId20" Type="http://schemas.openxmlformats.org/officeDocument/2006/relationships/image" Target="../media/image67.png"/><Relationship Id="rId41" Type="http://schemas.openxmlformats.org/officeDocument/2006/relationships/image" Target="../media/image84.png"/><Relationship Id="rId54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5" Type="http://schemas.microsoft.com/office/2007/relationships/hdphoto" Target="../media/hdphoto28.wdp"/><Relationship Id="rId23" Type="http://schemas.microsoft.com/office/2007/relationships/hdphoto" Target="../media/hdphoto32.wdp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122.png"/><Relationship Id="rId57" Type="http://schemas.openxmlformats.org/officeDocument/2006/relationships/image" Target="../media/image130.png"/><Relationship Id="rId10" Type="http://schemas.openxmlformats.org/officeDocument/2006/relationships/image" Target="../media/image62.png"/><Relationship Id="rId31" Type="http://schemas.openxmlformats.org/officeDocument/2006/relationships/image" Target="../media/image73.pn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.png"/><Relationship Id="rId21" Type="http://schemas.microsoft.com/office/2007/relationships/hdphoto" Target="../media/hdphoto54.wdp"/><Relationship Id="rId42" Type="http://schemas.openxmlformats.org/officeDocument/2006/relationships/image" Target="../media/image157.png"/><Relationship Id="rId47" Type="http://schemas.openxmlformats.org/officeDocument/2006/relationships/image" Target="../media/image162.png"/><Relationship Id="rId63" Type="http://schemas.openxmlformats.org/officeDocument/2006/relationships/image" Target="../media/image178.png"/><Relationship Id="rId68" Type="http://schemas.openxmlformats.org/officeDocument/2006/relationships/image" Target="../media/image122.png"/><Relationship Id="rId84" Type="http://schemas.openxmlformats.org/officeDocument/2006/relationships/image" Target="../media/image189.png"/><Relationship Id="rId89" Type="http://schemas.openxmlformats.org/officeDocument/2006/relationships/image" Target="../media/image194.png"/><Relationship Id="rId16" Type="http://schemas.openxmlformats.org/officeDocument/2006/relationships/image" Target="../media/image140.png"/><Relationship Id="rId11" Type="http://schemas.microsoft.com/office/2007/relationships/hdphoto" Target="../media/hdphoto49.wdp"/><Relationship Id="rId32" Type="http://schemas.openxmlformats.org/officeDocument/2006/relationships/image" Target="../media/image148.png"/><Relationship Id="rId37" Type="http://schemas.openxmlformats.org/officeDocument/2006/relationships/image" Target="../media/image152.png"/><Relationship Id="rId53" Type="http://schemas.openxmlformats.org/officeDocument/2006/relationships/image" Target="../media/image168.png"/><Relationship Id="rId58" Type="http://schemas.openxmlformats.org/officeDocument/2006/relationships/image" Target="../media/image173.png"/><Relationship Id="rId74" Type="http://schemas.openxmlformats.org/officeDocument/2006/relationships/image" Target="../media/image128.png"/><Relationship Id="rId79" Type="http://schemas.openxmlformats.org/officeDocument/2006/relationships/image" Target="../media/image184.png"/><Relationship Id="rId5" Type="http://schemas.microsoft.com/office/2007/relationships/hdphoto" Target="../media/hdphoto46.wdp"/><Relationship Id="rId90" Type="http://schemas.openxmlformats.org/officeDocument/2006/relationships/image" Target="../media/image195.png"/><Relationship Id="rId95" Type="http://schemas.openxmlformats.org/officeDocument/2006/relationships/image" Target="../media/image200.png"/><Relationship Id="rId22" Type="http://schemas.openxmlformats.org/officeDocument/2006/relationships/image" Target="../media/image143.png"/><Relationship Id="rId27" Type="http://schemas.microsoft.com/office/2007/relationships/hdphoto" Target="../media/hdphoto57.wdp"/><Relationship Id="rId43" Type="http://schemas.openxmlformats.org/officeDocument/2006/relationships/image" Target="../media/image158.png"/><Relationship Id="rId48" Type="http://schemas.openxmlformats.org/officeDocument/2006/relationships/image" Target="../media/image163.png"/><Relationship Id="rId64" Type="http://schemas.openxmlformats.org/officeDocument/2006/relationships/image" Target="../media/image119.png"/><Relationship Id="rId69" Type="http://schemas.openxmlformats.org/officeDocument/2006/relationships/image" Target="../media/image181.png"/><Relationship Id="rId8" Type="http://schemas.openxmlformats.org/officeDocument/2006/relationships/image" Target="../media/image136.png"/><Relationship Id="rId51" Type="http://schemas.openxmlformats.org/officeDocument/2006/relationships/image" Target="../media/image166.png"/><Relationship Id="rId72" Type="http://schemas.openxmlformats.org/officeDocument/2006/relationships/image" Target="../media/image126.png"/><Relationship Id="rId80" Type="http://schemas.openxmlformats.org/officeDocument/2006/relationships/image" Target="../media/image185.png"/><Relationship Id="rId85" Type="http://schemas.openxmlformats.org/officeDocument/2006/relationships/image" Target="../media/image190.png"/><Relationship Id="rId93" Type="http://schemas.openxmlformats.org/officeDocument/2006/relationships/image" Target="../media/image198.png"/><Relationship Id="rId3" Type="http://schemas.microsoft.com/office/2007/relationships/hdphoto" Target="../media/hdphoto45.wdp"/><Relationship Id="rId12" Type="http://schemas.openxmlformats.org/officeDocument/2006/relationships/image" Target="../media/image138.png"/><Relationship Id="rId17" Type="http://schemas.microsoft.com/office/2007/relationships/hdphoto" Target="../media/hdphoto52.wdp"/><Relationship Id="rId25" Type="http://schemas.microsoft.com/office/2007/relationships/hdphoto" Target="../media/hdphoto56.wdp"/><Relationship Id="rId33" Type="http://schemas.microsoft.com/office/2007/relationships/hdphoto" Target="../media/hdphoto60.wdp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59" Type="http://schemas.openxmlformats.org/officeDocument/2006/relationships/image" Target="../media/image174.png"/><Relationship Id="rId67" Type="http://schemas.openxmlformats.org/officeDocument/2006/relationships/image" Target="../media/image180.png"/><Relationship Id="rId20" Type="http://schemas.openxmlformats.org/officeDocument/2006/relationships/image" Target="../media/image142.png"/><Relationship Id="rId41" Type="http://schemas.openxmlformats.org/officeDocument/2006/relationships/image" Target="../media/image156.png"/><Relationship Id="rId54" Type="http://schemas.openxmlformats.org/officeDocument/2006/relationships/image" Target="../media/image169.png"/><Relationship Id="rId62" Type="http://schemas.openxmlformats.org/officeDocument/2006/relationships/image" Target="../media/image177.png"/><Relationship Id="rId70" Type="http://schemas.openxmlformats.org/officeDocument/2006/relationships/image" Target="../media/image124.png"/><Relationship Id="rId75" Type="http://schemas.openxmlformats.org/officeDocument/2006/relationships/image" Target="../media/image129.png"/><Relationship Id="rId83" Type="http://schemas.openxmlformats.org/officeDocument/2006/relationships/image" Target="../media/image188.png"/><Relationship Id="rId88" Type="http://schemas.openxmlformats.org/officeDocument/2006/relationships/image" Target="../media/image193.png"/><Relationship Id="rId91" Type="http://schemas.openxmlformats.org/officeDocument/2006/relationships/image" Target="../media/image196.png"/><Relationship Id="rId9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microsoft.com/office/2007/relationships/hdphoto" Target="../media/hdphoto51.wdp"/><Relationship Id="rId23" Type="http://schemas.microsoft.com/office/2007/relationships/hdphoto" Target="../media/hdphoto55.wdp"/><Relationship Id="rId28" Type="http://schemas.openxmlformats.org/officeDocument/2006/relationships/image" Target="../media/image146.png"/><Relationship Id="rId36" Type="http://schemas.openxmlformats.org/officeDocument/2006/relationships/image" Target="../media/image151.png"/><Relationship Id="rId49" Type="http://schemas.openxmlformats.org/officeDocument/2006/relationships/image" Target="../media/image164.png"/><Relationship Id="rId57" Type="http://schemas.openxmlformats.org/officeDocument/2006/relationships/image" Target="../media/image172.png"/><Relationship Id="rId10" Type="http://schemas.openxmlformats.org/officeDocument/2006/relationships/image" Target="../media/image137.png"/><Relationship Id="rId31" Type="http://schemas.microsoft.com/office/2007/relationships/hdphoto" Target="../media/hdphoto59.wdp"/><Relationship Id="rId44" Type="http://schemas.openxmlformats.org/officeDocument/2006/relationships/image" Target="../media/image159.png"/><Relationship Id="rId52" Type="http://schemas.openxmlformats.org/officeDocument/2006/relationships/image" Target="../media/image167.png"/><Relationship Id="rId60" Type="http://schemas.openxmlformats.org/officeDocument/2006/relationships/image" Target="../media/image175.png"/><Relationship Id="rId65" Type="http://schemas.openxmlformats.org/officeDocument/2006/relationships/image" Target="../media/image118.png"/><Relationship Id="rId73" Type="http://schemas.openxmlformats.org/officeDocument/2006/relationships/image" Target="../media/image182.png"/><Relationship Id="rId78" Type="http://schemas.openxmlformats.org/officeDocument/2006/relationships/image" Target="../media/image183.png"/><Relationship Id="rId81" Type="http://schemas.openxmlformats.org/officeDocument/2006/relationships/image" Target="../media/image186.png"/><Relationship Id="rId86" Type="http://schemas.openxmlformats.org/officeDocument/2006/relationships/image" Target="../media/image191.png"/><Relationship Id="rId94" Type="http://schemas.openxmlformats.org/officeDocument/2006/relationships/image" Target="../media/image199.png"/><Relationship Id="rId4" Type="http://schemas.openxmlformats.org/officeDocument/2006/relationships/image" Target="../media/image134.png"/><Relationship Id="rId9" Type="http://schemas.microsoft.com/office/2007/relationships/hdphoto" Target="../media/hdphoto48.wdp"/><Relationship Id="rId13" Type="http://schemas.microsoft.com/office/2007/relationships/hdphoto" Target="../media/hdphoto50.wdp"/><Relationship Id="rId18" Type="http://schemas.openxmlformats.org/officeDocument/2006/relationships/image" Target="../media/image141.png"/><Relationship Id="rId39" Type="http://schemas.openxmlformats.org/officeDocument/2006/relationships/image" Target="../media/image154.png"/><Relationship Id="rId34" Type="http://schemas.openxmlformats.org/officeDocument/2006/relationships/image" Target="../media/image149.png"/><Relationship Id="rId50" Type="http://schemas.openxmlformats.org/officeDocument/2006/relationships/image" Target="../media/image165.png"/><Relationship Id="rId55" Type="http://schemas.openxmlformats.org/officeDocument/2006/relationships/image" Target="../media/image170.png"/><Relationship Id="rId76" Type="http://schemas.openxmlformats.org/officeDocument/2006/relationships/image" Target="../media/image130.png"/><Relationship Id="rId7" Type="http://schemas.microsoft.com/office/2007/relationships/hdphoto" Target="../media/hdphoto47.wdp"/><Relationship Id="rId71" Type="http://schemas.openxmlformats.org/officeDocument/2006/relationships/image" Target="../media/image125.png"/><Relationship Id="rId92" Type="http://schemas.openxmlformats.org/officeDocument/2006/relationships/image" Target="../media/image197.png"/><Relationship Id="rId2" Type="http://schemas.openxmlformats.org/officeDocument/2006/relationships/image" Target="../media/image133.png"/><Relationship Id="rId29" Type="http://schemas.microsoft.com/office/2007/relationships/hdphoto" Target="../media/hdphoto58.wdp"/><Relationship Id="rId24" Type="http://schemas.openxmlformats.org/officeDocument/2006/relationships/image" Target="../media/image144.png"/><Relationship Id="rId40" Type="http://schemas.openxmlformats.org/officeDocument/2006/relationships/image" Target="../media/image155.png"/><Relationship Id="rId45" Type="http://schemas.openxmlformats.org/officeDocument/2006/relationships/image" Target="../media/image160.png"/><Relationship Id="rId66" Type="http://schemas.openxmlformats.org/officeDocument/2006/relationships/image" Target="../media/image179.png"/><Relationship Id="rId87" Type="http://schemas.openxmlformats.org/officeDocument/2006/relationships/image" Target="../media/image192.png"/><Relationship Id="rId61" Type="http://schemas.openxmlformats.org/officeDocument/2006/relationships/image" Target="../media/image176.png"/><Relationship Id="rId82" Type="http://schemas.openxmlformats.org/officeDocument/2006/relationships/image" Target="../media/image187.png"/><Relationship Id="rId19" Type="http://schemas.microsoft.com/office/2007/relationships/hdphoto" Target="../media/hdphoto53.wdp"/><Relationship Id="rId14" Type="http://schemas.openxmlformats.org/officeDocument/2006/relationships/image" Target="../media/image139.png"/><Relationship Id="rId30" Type="http://schemas.openxmlformats.org/officeDocument/2006/relationships/image" Target="../media/image147.png"/><Relationship Id="rId35" Type="http://schemas.openxmlformats.org/officeDocument/2006/relationships/image" Target="../media/image150.png"/><Relationship Id="rId56" Type="http://schemas.openxmlformats.org/officeDocument/2006/relationships/image" Target="../media/image171.png"/><Relationship Id="rId77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14.wdp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image" Target="../media/image56.png"/><Relationship Id="rId21" Type="http://schemas.microsoft.com/office/2007/relationships/hdphoto" Target="../media/hdphoto18.wdp"/><Relationship Id="rId34" Type="http://schemas.openxmlformats.org/officeDocument/2006/relationships/image" Target="../media/image51.png"/><Relationship Id="rId7" Type="http://schemas.microsoft.com/office/2007/relationships/hdphoto" Target="../media/hdphoto11.wdp"/><Relationship Id="rId12" Type="http://schemas.openxmlformats.org/officeDocument/2006/relationships/image" Target="../media/image37.png"/><Relationship Id="rId17" Type="http://schemas.microsoft.com/office/2007/relationships/hdphoto" Target="../media/hdphoto16.wdp"/><Relationship Id="rId25" Type="http://schemas.microsoft.com/office/2007/relationships/hdphoto" Target="../media/hdphoto20.wdp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3.wdp"/><Relationship Id="rId24" Type="http://schemas.openxmlformats.org/officeDocument/2006/relationships/image" Target="../media/image43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5" Type="http://schemas.microsoft.com/office/2007/relationships/hdphoto" Target="../media/hdphoto10.wdp"/><Relationship Id="rId15" Type="http://schemas.microsoft.com/office/2007/relationships/hdphoto" Target="../media/hdphoto15.wdp"/><Relationship Id="rId23" Type="http://schemas.microsoft.com/office/2007/relationships/hdphoto" Target="../media/hdphoto19.wdp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36.png"/><Relationship Id="rId19" Type="http://schemas.microsoft.com/office/2007/relationships/hdphoto" Target="../media/hdphoto17.wdp"/><Relationship Id="rId31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microsoft.com/office/2007/relationships/hdphoto" Target="../media/hdphoto12.wdp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microsoft.com/office/2007/relationships/hdphoto" Target="../media/hdphoto21.wdp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35.png"/><Relationship Id="rId3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27.wdp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image" Target="../media/image80.png"/><Relationship Id="rId21" Type="http://schemas.microsoft.com/office/2007/relationships/hdphoto" Target="../media/hdphoto31.wdp"/><Relationship Id="rId34" Type="http://schemas.openxmlformats.org/officeDocument/2006/relationships/image" Target="../media/image75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7" Type="http://schemas.microsoft.com/office/2007/relationships/hdphoto" Target="../media/hdphoto24.wdp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9" Type="http://schemas.microsoft.com/office/2007/relationships/hdphoto" Target="../media/hdphoto3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26.wdp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" Type="http://schemas.microsoft.com/office/2007/relationships/hdphoto" Target="../media/hdphoto23.wdp"/><Relationship Id="rId15" Type="http://schemas.microsoft.com/office/2007/relationships/hdphoto" Target="../media/hdphoto28.wdp"/><Relationship Id="rId23" Type="http://schemas.microsoft.com/office/2007/relationships/hdphoto" Target="../media/hdphoto32.wdp"/><Relationship Id="rId28" Type="http://schemas.openxmlformats.org/officeDocument/2006/relationships/image" Target="../media/image71.png"/><Relationship Id="rId36" Type="http://schemas.openxmlformats.org/officeDocument/2006/relationships/image" Target="../media/image77.png"/><Relationship Id="rId10" Type="http://schemas.openxmlformats.org/officeDocument/2006/relationships/image" Target="../media/image62.png"/><Relationship Id="rId19" Type="http://schemas.microsoft.com/office/2007/relationships/hdphoto" Target="../media/hdphoto30.wdp"/><Relationship Id="rId31" Type="http://schemas.microsoft.com/office/2007/relationships/hdphoto" Target="../media/hdphoto36.wdp"/><Relationship Id="rId44" Type="http://schemas.openxmlformats.org/officeDocument/2006/relationships/image" Target="../media/image85.png"/><Relationship Id="rId4" Type="http://schemas.openxmlformats.org/officeDocument/2006/relationships/image" Target="../media/image59.png"/><Relationship Id="rId9" Type="http://schemas.microsoft.com/office/2007/relationships/hdphoto" Target="../media/hdphoto25.wdp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microsoft.com/office/2007/relationships/hdphoto" Target="../media/hdphoto34.wdp"/><Relationship Id="rId30" Type="http://schemas.openxmlformats.org/officeDocument/2006/relationships/image" Target="../media/image72.png"/><Relationship Id="rId35" Type="http://schemas.openxmlformats.org/officeDocument/2006/relationships/image" Target="../media/image76.png"/><Relationship Id="rId43" Type="http://schemas.openxmlformats.org/officeDocument/2006/relationships/image" Target="../media/image84.png"/><Relationship Id="rId8" Type="http://schemas.openxmlformats.org/officeDocument/2006/relationships/image" Target="../media/image61.png"/><Relationship Id="rId3" Type="http://schemas.microsoft.com/office/2007/relationships/hdphoto" Target="../media/hdphoto22.wdp"/><Relationship Id="rId12" Type="http://schemas.openxmlformats.org/officeDocument/2006/relationships/image" Target="../media/image63.png"/><Relationship Id="rId17" Type="http://schemas.microsoft.com/office/2007/relationships/hdphoto" Target="../media/hdphoto29.wdp"/><Relationship Id="rId25" Type="http://schemas.microsoft.com/office/2007/relationships/hdphoto" Target="../media/hdphoto33.wdp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46" Type="http://schemas.openxmlformats.org/officeDocument/2006/relationships/image" Target="../media/image87.png"/><Relationship Id="rId20" Type="http://schemas.openxmlformats.org/officeDocument/2006/relationships/image" Target="../media/image67.png"/><Relationship Id="rId41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hdphoto" Target="../media/hdphoto42.wdp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microsoft.com/office/2007/relationships/hdphoto" Target="../media/hdphoto37.wdp"/><Relationship Id="rId21" Type="http://schemas.openxmlformats.org/officeDocument/2006/relationships/image" Target="../media/image100.png"/><Relationship Id="rId7" Type="http://schemas.microsoft.com/office/2007/relationships/hdphoto" Target="../media/hdphoto39.wdp"/><Relationship Id="rId12" Type="http://schemas.openxmlformats.org/officeDocument/2006/relationships/image" Target="../media/image94.png"/><Relationship Id="rId17" Type="http://schemas.microsoft.com/office/2007/relationships/hdphoto" Target="../media/hdphoto44.wdp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microsoft.com/office/2007/relationships/hdphoto" Target="../media/hdphoto41.wdp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5" Type="http://schemas.microsoft.com/office/2007/relationships/hdphoto" Target="../media/hdphoto38.wdp"/><Relationship Id="rId15" Type="http://schemas.microsoft.com/office/2007/relationships/hdphoto" Target="../media/hdphoto43.wdp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93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microsoft.com/office/2007/relationships/hdphoto" Target="../media/hdphoto40.wdp"/><Relationship Id="rId14" Type="http://schemas.openxmlformats.org/officeDocument/2006/relationships/image" Target="../media/image95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1" y="2381154"/>
            <a:ext cx="5344271" cy="1371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3335731" y="4025001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039209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4742687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r="85936"/>
          <a:stretch/>
        </p:blipFill>
        <p:spPr>
          <a:xfrm>
            <a:off x="184328" y="1191315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887806" y="1191314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1676033" y="2381153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91" y="-1524087"/>
            <a:ext cx="6840305" cy="3883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1519" r="12124" b="3061"/>
          <a:stretch/>
        </p:blipFill>
        <p:spPr>
          <a:xfrm rot="5400000">
            <a:off x="2927214" y="3786666"/>
            <a:ext cx="113557" cy="13039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0" t="30826" r="460" b="1437"/>
          <a:stretch/>
        </p:blipFill>
        <p:spPr>
          <a:xfrm>
            <a:off x="3139385" y="1205454"/>
            <a:ext cx="809127" cy="87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742687" y="549263"/>
            <a:ext cx="856617" cy="155983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29" y="340727"/>
            <a:ext cx="816192" cy="870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56" b="62500" l="89840" r="96791">
                        <a14:foregroundMark x1="91266" y1="40972" x2="93226" y2="31944"/>
                        <a14:foregroundMark x1="93761" y1="32639" x2="95900" y2="37500"/>
                        <a14:foregroundMark x1="96078" y1="39583" x2="96435" y2="47917"/>
                        <a14:foregroundMark x1="96078" y1="51389" x2="94474" y2="56944"/>
                        <a14:foregroundMark x1="91979" y1="40278" x2="90909" y2="50694"/>
                        <a14:foregroundMark x1="91800" y1="34722" x2="90196" y2="4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21" t="30488" r="3094" b="36847"/>
          <a:stretch/>
        </p:blipFill>
        <p:spPr>
          <a:xfrm>
            <a:off x="4197442" y="-198411"/>
            <a:ext cx="378691" cy="448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46429" l="39048" r="84762">
                        <a14:foregroundMark x1="63810" y1="14286" x2="75238" y2="8929"/>
                        <a14:foregroundMark x1="62857" y1="2679" x2="76190" y2="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59" r="15809" b="55105"/>
          <a:stretch/>
        </p:blipFill>
        <p:spPr>
          <a:xfrm>
            <a:off x="3633848" y="-236483"/>
            <a:ext cx="374073" cy="3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66" y="1162444"/>
            <a:ext cx="409632" cy="54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90" y="1248181"/>
            <a:ext cx="371527" cy="457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09" y="1248181"/>
            <a:ext cx="409632" cy="5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28" y="1248181"/>
            <a:ext cx="419158" cy="533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48" y="1238654"/>
            <a:ext cx="409632" cy="543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26" y="1210076"/>
            <a:ext cx="409632" cy="533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81" y="1162444"/>
            <a:ext cx="371527" cy="495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831" y="1257707"/>
            <a:ext cx="381053" cy="523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11" y="1162444"/>
            <a:ext cx="342948" cy="609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35" y="1143390"/>
            <a:ext cx="333422" cy="7335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558" y="1124337"/>
            <a:ext cx="333422" cy="7525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189" y="1162444"/>
            <a:ext cx="352474" cy="762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86" y="1257707"/>
            <a:ext cx="381053" cy="5620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608" y="1519681"/>
            <a:ext cx="400106" cy="409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817" y="1372023"/>
            <a:ext cx="409632" cy="4477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10056" y="3200380"/>
            <a:ext cx="371888" cy="4572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44166" y="3316201"/>
            <a:ext cx="408467" cy="5303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90470" y="3468601"/>
            <a:ext cx="420660" cy="5303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48966" y="3614904"/>
            <a:ext cx="408467" cy="5425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01366" y="3773401"/>
            <a:ext cx="408467" cy="5303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910056" y="3182090"/>
            <a:ext cx="371888" cy="4938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07007" y="3166849"/>
            <a:ext cx="377985" cy="5243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25297" y="3124173"/>
            <a:ext cx="341406" cy="6096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28345" y="3051015"/>
            <a:ext cx="335309" cy="7559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31393" y="3063208"/>
            <a:ext cx="329213" cy="7315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80745" y="3203415"/>
            <a:ext cx="335309" cy="7559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83793" y="3215608"/>
            <a:ext cx="329213" cy="7315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233145" y="3355815"/>
            <a:ext cx="335309" cy="7559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03959" y="3145511"/>
            <a:ext cx="384081" cy="56697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888718" y="3203428"/>
            <a:ext cx="414564" cy="4511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200380"/>
            <a:ext cx="377985" cy="4572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63801"/>
            <a:ext cx="414564" cy="5303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163801"/>
            <a:ext cx="426757" cy="53039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63801"/>
            <a:ext cx="414564" cy="5303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82090"/>
            <a:ext cx="377985" cy="49381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63801"/>
            <a:ext cx="377985" cy="53039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121125"/>
            <a:ext cx="341406" cy="61574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93" y="3060160"/>
            <a:ext cx="329213" cy="7376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47967"/>
            <a:ext cx="341406" cy="76206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145511"/>
            <a:ext cx="390178" cy="5669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5" y="582293"/>
            <a:ext cx="342948" cy="428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45" y="503639"/>
            <a:ext cx="362001" cy="438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08" y="503639"/>
            <a:ext cx="485843" cy="419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55" y="513165"/>
            <a:ext cx="476316" cy="428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0" y="513165"/>
            <a:ext cx="457264" cy="438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65" y="563241"/>
            <a:ext cx="438211" cy="447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28" y="553714"/>
            <a:ext cx="419158" cy="457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38" y="563241"/>
            <a:ext cx="381053" cy="4572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3" y="582293"/>
            <a:ext cx="428685" cy="4477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80" y="601345"/>
            <a:ext cx="466790" cy="4286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44" y="601345"/>
            <a:ext cx="428685" cy="4382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04" y="601345"/>
            <a:ext cx="476316" cy="4477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20" y="587055"/>
            <a:ext cx="438211" cy="457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90" y="513165"/>
            <a:ext cx="409632" cy="4667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594" y="479823"/>
            <a:ext cx="400106" cy="466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84" y="513165"/>
            <a:ext cx="428685" cy="4572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308" y="541744"/>
            <a:ext cx="342948" cy="4286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922249" y="3215621"/>
            <a:ext cx="347502" cy="4267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68552" y="3361925"/>
            <a:ext cx="359695" cy="4389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855187" y="3221718"/>
            <a:ext cx="481626" cy="4145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7049" y="3520421"/>
            <a:ext cx="347502" cy="4267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858235" y="3212573"/>
            <a:ext cx="475529" cy="4328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867380" y="3209525"/>
            <a:ext cx="457240" cy="4389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876525" y="3203428"/>
            <a:ext cx="438950" cy="4511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03959" y="3200380"/>
            <a:ext cx="384081" cy="4572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035021" y="3358876"/>
            <a:ext cx="426757" cy="4450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16732" y="3368021"/>
            <a:ext cx="463336" cy="4267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184373" y="3514325"/>
            <a:ext cx="432854" cy="4389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007587" y="3358876"/>
            <a:ext cx="481626" cy="44504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181325" y="3505180"/>
            <a:ext cx="438950" cy="4572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044166" y="3346683"/>
            <a:ext cx="408467" cy="46943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199614" y="3502132"/>
            <a:ext cx="402371" cy="4633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336773" y="3657580"/>
            <a:ext cx="432854" cy="4572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077697" y="3368021"/>
            <a:ext cx="341406" cy="42675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40" y="2994726"/>
            <a:ext cx="463336" cy="5974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28" y="2860510"/>
            <a:ext cx="743776" cy="5974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3" y="2852673"/>
            <a:ext cx="829128" cy="57307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57" y="3229350"/>
            <a:ext cx="865707" cy="4572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12" y="4057601"/>
            <a:ext cx="792549" cy="46943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81" y="3886200"/>
            <a:ext cx="371888" cy="43895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6" y="3303324"/>
            <a:ext cx="371888" cy="4572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65" y="2039555"/>
            <a:ext cx="670618" cy="4328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29" y="3215621"/>
            <a:ext cx="627942" cy="4267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37" y="1968712"/>
            <a:ext cx="548688" cy="4267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73" y="3212573"/>
            <a:ext cx="432854" cy="43285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80" y="3215621"/>
            <a:ext cx="457240" cy="42675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83" y="3212573"/>
            <a:ext cx="469433" cy="43285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200380"/>
            <a:ext cx="377985" cy="4572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21" y="3889770"/>
            <a:ext cx="414564" cy="54259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157704"/>
            <a:ext cx="426757" cy="54259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82090"/>
            <a:ext cx="377985" cy="49381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63801"/>
            <a:ext cx="377985" cy="53039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7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121125"/>
            <a:ext cx="341406" cy="61574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60160"/>
            <a:ext cx="341406" cy="73768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47967"/>
            <a:ext cx="341406" cy="76206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145511"/>
            <a:ext cx="390178" cy="5669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6476"/>
            <a:ext cx="414564" cy="44504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212573"/>
            <a:ext cx="353599" cy="43285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8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04" y="3206476"/>
            <a:ext cx="365792" cy="44504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9" y="3218670"/>
            <a:ext cx="487722" cy="42066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8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35" y="3212573"/>
            <a:ext cx="475529" cy="43285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32" y="3206476"/>
            <a:ext cx="463336" cy="44504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200380"/>
            <a:ext cx="390178" cy="45724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206476"/>
            <a:ext cx="426757" cy="44504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32" y="3212573"/>
            <a:ext cx="463336" cy="43285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9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6476"/>
            <a:ext cx="438950" cy="44504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9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9" y="3206476"/>
            <a:ext cx="487722" cy="445047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9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94283"/>
            <a:ext cx="414564" cy="46943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194283"/>
            <a:ext cx="402371" cy="46943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212573"/>
            <a:ext cx="341406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50" y="4293922"/>
            <a:ext cx="810838" cy="871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64" y="3850448"/>
            <a:ext cx="701101" cy="1371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15" y="3862546"/>
            <a:ext cx="701101" cy="137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03" y="3850447"/>
            <a:ext cx="701101" cy="1371791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11" l="8696" r="99130">
                        <a14:foregroundMark x1="28696" y1="9028" x2="26957" y2="4167"/>
                        <a14:foregroundMark x1="46087" y1="11111" x2="51304" y2="5556"/>
                        <a14:foregroundMark x1="56522" y1="20139" x2="54783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1" y="5234337"/>
            <a:ext cx="7020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8611" l="0" r="100000">
                        <a14:foregroundMark x1="87826" y1="20139" x2="84348" y2="13194"/>
                        <a14:foregroundMark x1="10435" y1="20833" x2="16522" y2="13889"/>
                        <a14:foregroundMark x1="58261" y1="30556" x2="64348" y2="3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53" y="5486400"/>
            <a:ext cx="7020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28" b="100000" l="0" r="100000">
                        <a14:foregroundMark x1="50435" y1="40972" x2="54783" y2="31250"/>
                        <a14:foregroundMark x1="84348" y1="37500" x2="88696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65" y="5469436"/>
            <a:ext cx="7020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22" b="100000" l="5217" r="89565">
                        <a14:foregroundMark x1="33913" y1="19444" x2="39130" y2="13194"/>
                        <a14:foregroundMark x1="64348" y1="15972" x2="60000" y2="13194"/>
                        <a14:foregroundMark x1="65217" y1="18750" x2="59130" y2="1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33" y="5469436"/>
            <a:ext cx="702000" cy="1371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740855" y="-3003121"/>
            <a:ext cx="6840305" cy="3883489"/>
            <a:chOff x="1399558" y="202961"/>
            <a:chExt cx="6840305" cy="38834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58" y="202961"/>
              <a:ext cx="6840305" cy="3883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057" y="1113312"/>
              <a:ext cx="911432" cy="15368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5549" y="1845733"/>
              <a:ext cx="539845" cy="6217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264721" y="1460612"/>
              <a:ext cx="2851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en-CA" sz="4800" dirty="0" smtClean="0">
                  <a:solidFill>
                    <a:srgbClr val="0070C0"/>
                  </a:solidFill>
                  <a:latin typeface="Harlow Solid Italic" panose="04030604020F02020D02" pitchFamily="82" charset="0"/>
                </a:rPr>
                <a:t>Player 1 wins!</a:t>
              </a:r>
              <a:endParaRPr lang="en-CA" sz="4800" dirty="0">
                <a:solidFill>
                  <a:srgbClr val="0070C0"/>
                </a:solidFill>
                <a:latin typeface="Harlow Solid Italic" panose="04030604020F02020D02" pitchFamily="8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51695" y="1908702"/>
            <a:ext cx="6840305" cy="3883489"/>
            <a:chOff x="3178051" y="2334745"/>
            <a:chExt cx="6840305" cy="3883489"/>
          </a:xfrm>
        </p:grpSpPr>
        <p:grpSp>
          <p:nvGrpSpPr>
            <p:cNvPr id="18" name="Group 17"/>
            <p:cNvGrpSpPr/>
            <p:nvPr/>
          </p:nvGrpSpPr>
          <p:grpSpPr>
            <a:xfrm>
              <a:off x="3178051" y="2334745"/>
              <a:ext cx="6840305" cy="3883489"/>
              <a:chOff x="1399558" y="202961"/>
              <a:chExt cx="6840305" cy="38834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558" y="202961"/>
                <a:ext cx="6840305" cy="3883489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264721" y="1460612"/>
                <a:ext cx="28519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h="25400" prst="softRound"/>
                </a:sp3d>
              </a:bodyPr>
              <a:lstStyle/>
              <a:p>
                <a:pPr algn="ctr"/>
                <a:r>
                  <a:rPr lang="en-CA" sz="4800" dirty="0" smtClean="0">
                    <a:solidFill>
                      <a:srgbClr val="C00000"/>
                    </a:solidFill>
                    <a:latin typeface="Harlow Solid Italic" panose="04030604020F02020D02" pitchFamily="82" charset="0"/>
                  </a:rPr>
                  <a:t>Player 2 wins!</a:t>
                </a:r>
                <a:endParaRPr lang="en-CA" sz="4800" dirty="0">
                  <a:solidFill>
                    <a:srgbClr val="C00000"/>
                  </a:solidFill>
                  <a:latin typeface="Harlow Solid Italic" panose="04030604020F02020D02" pitchFamily="82" charset="0"/>
                </a:endParaRPr>
              </a:p>
            </p:txBody>
          </p:sp>
        </p:grpSp>
        <p:pic>
          <p:nvPicPr>
            <p:cNvPr id="23" name="Picture 22"/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389" b="98611" l="0" r="100000">
                          <a14:foregroundMark x1="87826" y1="20139" x2="84348" y2="13194"/>
                          <a14:foregroundMark x1="10435" y1="20833" x2="16522" y2="13889"/>
                          <a14:foregroundMark x1="58261" y1="30556" x2="64348" y2="319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458" y="3300422"/>
              <a:ext cx="932299" cy="149157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9862" y="3993024"/>
              <a:ext cx="553173" cy="60179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8" y="4112539"/>
            <a:ext cx="810838" cy="8718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/>
          <a:srcRect l="10194" t="-333" r="13759" b="396"/>
          <a:stretch/>
        </p:blipFill>
        <p:spPr>
          <a:xfrm>
            <a:off x="4798815" y="111904"/>
            <a:ext cx="3261048" cy="24473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/>
          <a:srcRect l="10727" r="14028"/>
          <a:stretch/>
        </p:blipFill>
        <p:spPr>
          <a:xfrm>
            <a:off x="904240" y="144555"/>
            <a:ext cx="3200400" cy="24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5503214" y="1952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4874823" y="2542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3413554" y="1691211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807891" y="1520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242282" y="2025024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3569126" y="2758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2716386" y="1955390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3611816" y="2284029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23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6727" y="1634837"/>
            <a:ext cx="249382" cy="26877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877127" y="174567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542144" y="181679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 result for b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5" y="213677"/>
            <a:ext cx="16668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Direct Access Storage 7"/>
          <p:cNvSpPr/>
          <p:nvPr/>
        </p:nvSpPr>
        <p:spPr>
          <a:xfrm>
            <a:off x="3870960" y="4322619"/>
            <a:ext cx="1564640" cy="60498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3840"/>
            <a:ext cx="4985173" cy="280416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080692" y="3768418"/>
            <a:ext cx="257175" cy="694594"/>
            <a:chOff x="8080692" y="3768418"/>
            <a:chExt cx="257175" cy="694594"/>
          </a:xfrm>
        </p:grpSpPr>
        <p:sp>
          <p:nvSpPr>
            <p:cNvPr id="18" name="Oval 17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56133" y="3930515"/>
            <a:ext cx="257175" cy="694594"/>
            <a:chOff x="8080692" y="3768418"/>
            <a:chExt cx="257175" cy="694594"/>
          </a:xfrm>
        </p:grpSpPr>
        <p:sp>
          <p:nvSpPr>
            <p:cNvPr id="22" name="Oval 21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41137" y="587663"/>
            <a:ext cx="4155036" cy="2094348"/>
            <a:chOff x="7241137" y="587663"/>
            <a:chExt cx="4155036" cy="2094348"/>
          </a:xfrm>
        </p:grpSpPr>
        <p:grpSp>
          <p:nvGrpSpPr>
            <p:cNvPr id="39" name="Group 38"/>
            <p:cNvGrpSpPr/>
            <p:nvPr/>
          </p:nvGrpSpPr>
          <p:grpSpPr>
            <a:xfrm>
              <a:off x="7241137" y="587663"/>
              <a:ext cx="4155036" cy="2094348"/>
              <a:chOff x="7153044" y="599440"/>
              <a:chExt cx="4155036" cy="209434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162800" y="599440"/>
                <a:ext cx="4145280" cy="87376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153044" y="1203037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153044" y="1816794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0434320" y="599440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59040" y="612834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8154972" y="1036320"/>
                <a:ext cx="1537667" cy="53917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905750" y="1156394"/>
                <a:ext cx="2071370" cy="113792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0801" y="209256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9279" y="209299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757" y="2092562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5521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6979" y="2093379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5042" y="2093378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1065" y="2093377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735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4729" y="2093376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2396" y="2093375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650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17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6160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7123" y="2091860"/>
                <a:ext cx="74171" cy="201321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8093689" y="1210111"/>
                <a:ext cx="60510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042910" y="1308357"/>
                <a:ext cx="1797049" cy="731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0" name="Chord 39"/>
            <p:cNvSpPr/>
            <p:nvPr/>
          </p:nvSpPr>
          <p:spPr>
            <a:xfrm rot="6737018">
              <a:off x="9549664" y="930397"/>
              <a:ext cx="292352" cy="296254"/>
            </a:xfrm>
            <a:prstGeom prst="chord">
              <a:avLst/>
            </a:prstGeom>
            <a:solidFill>
              <a:srgbClr val="FFFF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167" y="2362107"/>
            <a:ext cx="4273666" cy="2133785"/>
          </a:xfrm>
          <a:prstGeom prst="rect">
            <a:avLst/>
          </a:prstGeom>
        </p:spPr>
      </p:pic>
      <p:pic>
        <p:nvPicPr>
          <p:cNvPr id="92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29" y="887096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924" y="2447752"/>
            <a:ext cx="4273666" cy="2133785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10394394" y="4182226"/>
            <a:ext cx="1258972" cy="1224148"/>
            <a:chOff x="9702765" y="4648656"/>
            <a:chExt cx="1258972" cy="1224148"/>
          </a:xfrm>
        </p:grpSpPr>
        <p:pic>
          <p:nvPicPr>
            <p:cNvPr id="93" name="Picture 2" descr="Image result for bomb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17" b="31667" l="5828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01" b="68458"/>
            <a:stretch/>
          </p:blipFill>
          <p:spPr bwMode="auto">
            <a:xfrm>
              <a:off x="9977212" y="4900203"/>
              <a:ext cx="710077" cy="72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9" r="7569" b="33826"/>
            <a:stretch/>
          </p:blipFill>
          <p:spPr bwMode="auto">
            <a:xfrm>
              <a:off x="9702765" y="4648656"/>
              <a:ext cx="1258972" cy="122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9954" y="289288"/>
            <a:ext cx="4932091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1757" y="2892848"/>
            <a:ext cx="4155036" cy="2094348"/>
            <a:chOff x="7153044" y="599440"/>
            <a:chExt cx="4155036" cy="2094348"/>
          </a:xfrm>
        </p:grpSpPr>
        <p:sp>
          <p:nvSpPr>
            <p:cNvPr id="5" name="Rounded Rectangle 4"/>
            <p:cNvSpPr/>
            <p:nvPr/>
          </p:nvSpPr>
          <p:spPr>
            <a:xfrm>
              <a:off x="7162800" y="599440"/>
              <a:ext cx="4145280" cy="8737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53044" y="1203037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53044" y="1816794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434320" y="599440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9040" y="612834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154972" y="1036320"/>
              <a:ext cx="1537667" cy="5391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05750" y="1156394"/>
              <a:ext cx="2071370" cy="113792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0801" y="2092563"/>
              <a:ext cx="74171" cy="20132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9279" y="2092993"/>
              <a:ext cx="74171" cy="2013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7757" y="2092562"/>
              <a:ext cx="74171" cy="20132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5521" y="2091860"/>
              <a:ext cx="74171" cy="2013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6979" y="2093379"/>
              <a:ext cx="74171" cy="2013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5042" y="2093378"/>
              <a:ext cx="74171" cy="20132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1065" y="2093377"/>
              <a:ext cx="74171" cy="20132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1735" y="2091860"/>
              <a:ext cx="74171" cy="20132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4729" y="2093376"/>
              <a:ext cx="74171" cy="20132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2396" y="2093375"/>
              <a:ext cx="74171" cy="2013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503" y="2091860"/>
              <a:ext cx="74171" cy="20132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7173" y="2091860"/>
              <a:ext cx="74171" cy="2013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6160" y="2091860"/>
              <a:ext cx="74171" cy="20132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7123" y="2091860"/>
              <a:ext cx="74171" cy="201321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>
            <a:xfrm>
              <a:off x="8093689" y="1210111"/>
              <a:ext cx="60510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42910" y="1308357"/>
              <a:ext cx="1797049" cy="731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Freeform 27"/>
          <p:cNvSpPr/>
          <p:nvPr/>
        </p:nvSpPr>
        <p:spPr>
          <a:xfrm rot="10800000">
            <a:off x="2093070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 29"/>
          <p:cNvSpPr/>
          <p:nvPr/>
        </p:nvSpPr>
        <p:spPr>
          <a:xfrm rot="374509">
            <a:off x="2619669" y="1325713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Freeform 32"/>
          <p:cNvSpPr/>
          <p:nvPr/>
        </p:nvSpPr>
        <p:spPr>
          <a:xfrm rot="10800000">
            <a:off x="534988" y="3829717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>
            <a:off x="971115" y="-1020372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 34"/>
          <p:cNvSpPr/>
          <p:nvPr/>
        </p:nvSpPr>
        <p:spPr>
          <a:xfrm rot="10800000">
            <a:off x="1368136" y="-132257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 36"/>
          <p:cNvSpPr/>
          <p:nvPr/>
        </p:nvSpPr>
        <p:spPr>
          <a:xfrm>
            <a:off x="9520294" y="4071254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373" y="8605342"/>
            <a:ext cx="4761389" cy="2359356"/>
          </a:xfrm>
          <a:prstGeom prst="rect">
            <a:avLst/>
          </a:prstGeom>
        </p:spPr>
      </p:pic>
      <p:sp>
        <p:nvSpPr>
          <p:cNvPr id="41" name="Freeform 40"/>
          <p:cNvSpPr/>
          <p:nvPr/>
        </p:nvSpPr>
        <p:spPr>
          <a:xfrm>
            <a:off x="-9486158" y="-1173274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rot="10800000">
            <a:off x="7595689" y="-164594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Freeform 42"/>
          <p:cNvSpPr/>
          <p:nvPr/>
        </p:nvSpPr>
        <p:spPr>
          <a:xfrm rot="374509">
            <a:off x="10271565" y="8635699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191" y="277667"/>
            <a:ext cx="4761389" cy="2359356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3195285" y="4575398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 46"/>
          <p:cNvSpPr/>
          <p:nvPr/>
        </p:nvSpPr>
        <p:spPr>
          <a:xfrm rot="10800000">
            <a:off x="9282282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 47"/>
          <p:cNvSpPr/>
          <p:nvPr/>
        </p:nvSpPr>
        <p:spPr>
          <a:xfrm rot="10800000">
            <a:off x="7535581" y="3790539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/>
          <p:cNvGrpSpPr/>
          <p:nvPr/>
        </p:nvGrpSpPr>
        <p:grpSpPr>
          <a:xfrm>
            <a:off x="-8138855" y="1298155"/>
            <a:ext cx="7730397" cy="5348682"/>
            <a:chOff x="-9525193" y="-1212936"/>
            <a:chExt cx="7730397" cy="53486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r="56626"/>
            <a:stretch/>
          </p:blipFill>
          <p:spPr>
            <a:xfrm>
              <a:off x="-9525193" y="-1212936"/>
              <a:ext cx="3352993" cy="53405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/>
            <a:srcRect l="48467"/>
            <a:stretch/>
          </p:blipFill>
          <p:spPr>
            <a:xfrm>
              <a:off x="-5778501" y="-1204813"/>
              <a:ext cx="3983705" cy="5340559"/>
            </a:xfrm>
            <a:prstGeom prst="rect">
              <a:avLst/>
            </a:prstGeom>
          </p:spPr>
        </p:pic>
      </p:grpSp>
      <p:sp>
        <p:nvSpPr>
          <p:cNvPr id="32" name="Isosceles Triangle 31"/>
          <p:cNvSpPr/>
          <p:nvPr/>
        </p:nvSpPr>
        <p:spPr>
          <a:xfrm rot="5400000">
            <a:off x="-4786998" y="1743602"/>
            <a:ext cx="60152" cy="67885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Isosceles Triangle 52"/>
          <p:cNvSpPr/>
          <p:nvPr/>
        </p:nvSpPr>
        <p:spPr>
          <a:xfrm rot="4330436">
            <a:off x="-4784516" y="1684292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Isosceles Triangle 53"/>
          <p:cNvSpPr/>
          <p:nvPr/>
        </p:nvSpPr>
        <p:spPr>
          <a:xfrm rot="15373156">
            <a:off x="-4454006" y="1371938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15" y="971599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7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00" y="0"/>
            <a:ext cx="26593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06" y="-152400"/>
            <a:ext cx="2659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8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3" y="560818"/>
            <a:ext cx="466790" cy="600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95" y="560817"/>
            <a:ext cx="743054" cy="6001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41" y="560817"/>
            <a:ext cx="828791" cy="5715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60" y="565611"/>
            <a:ext cx="666843" cy="4286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38" y="632264"/>
            <a:ext cx="628738" cy="4286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60" y="560817"/>
            <a:ext cx="543001" cy="4286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14" y="598922"/>
            <a:ext cx="428685" cy="428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344" y="579869"/>
            <a:ext cx="457264" cy="4286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796" y="598922"/>
            <a:ext cx="466790" cy="4286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24" y="653842"/>
            <a:ext cx="866896" cy="45726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4" y="560817"/>
            <a:ext cx="790685" cy="4667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36" y="603427"/>
            <a:ext cx="371527" cy="43821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98" y="617975"/>
            <a:ext cx="371527" cy="45726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3381" y="1132397"/>
            <a:ext cx="463336" cy="5974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83686" y="1239773"/>
            <a:ext cx="829128" cy="57307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29573" y="1239773"/>
            <a:ext cx="743776" cy="59746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43219" y="1379993"/>
            <a:ext cx="865707" cy="4572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382684" y="1239773"/>
            <a:ext cx="792549" cy="46943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48991" y="1290907"/>
            <a:ext cx="371888" cy="43895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4398" y="1355607"/>
            <a:ext cx="371888" cy="4572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43072" y="1303100"/>
            <a:ext cx="670618" cy="42675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804438" y="1181856"/>
            <a:ext cx="627942" cy="42675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128" y="1181856"/>
            <a:ext cx="543001" cy="4286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50" y="1216784"/>
            <a:ext cx="428685" cy="42868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09320" y="1261110"/>
            <a:ext cx="457240" cy="42675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834805" y="1181856"/>
            <a:ext cx="469433" cy="43285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63146" y="3200380"/>
            <a:ext cx="865707" cy="4572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37968" y="2797120"/>
            <a:ext cx="792549" cy="46943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25" y="2001407"/>
            <a:ext cx="371527" cy="43821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34935" y="2592886"/>
            <a:ext cx="371888" cy="43895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42909" y="2001407"/>
            <a:ext cx="371888" cy="45724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1" y="2001407"/>
            <a:ext cx="666843" cy="42868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689760" y="1837233"/>
            <a:ext cx="548688" cy="42675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31508" y="1834646"/>
            <a:ext cx="432854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5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0" y="808150"/>
            <a:ext cx="371527" cy="4572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11" y="808150"/>
            <a:ext cx="409632" cy="543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37" y="770045"/>
            <a:ext cx="409632" cy="5334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31" y="817677"/>
            <a:ext cx="419158" cy="5334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73" y="817677"/>
            <a:ext cx="409632" cy="5430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77" y="770045"/>
            <a:ext cx="409632" cy="533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81" y="817677"/>
            <a:ext cx="371527" cy="4953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97" y="836730"/>
            <a:ext cx="381053" cy="5239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06" y="760518"/>
            <a:ext cx="342948" cy="6096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10" y="574754"/>
            <a:ext cx="333422" cy="7335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13" y="611565"/>
            <a:ext cx="333422" cy="7525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54" y="611565"/>
            <a:ext cx="352474" cy="7621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853" y="789098"/>
            <a:ext cx="381053" cy="5620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28" y="836138"/>
            <a:ext cx="400106" cy="4096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39" y="778555"/>
            <a:ext cx="409632" cy="4477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177" y="770045"/>
            <a:ext cx="409632" cy="4477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10056" y="3200380"/>
            <a:ext cx="371888" cy="4572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44166" y="3313153"/>
            <a:ext cx="408467" cy="5364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190470" y="3465553"/>
            <a:ext cx="420660" cy="5364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48966" y="3614904"/>
            <a:ext cx="408467" cy="5425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01366" y="3770353"/>
            <a:ext cx="408467" cy="5364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10056" y="3182090"/>
            <a:ext cx="371888" cy="4938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07007" y="3166849"/>
            <a:ext cx="377985" cy="52430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25297" y="3124173"/>
            <a:ext cx="341406" cy="60965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28345" y="3060160"/>
            <a:ext cx="335309" cy="7376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28345" y="3051015"/>
            <a:ext cx="335309" cy="75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903959" y="3145511"/>
            <a:ext cx="384081" cy="5669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891766" y="3206476"/>
            <a:ext cx="408467" cy="44504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044166" y="3355828"/>
            <a:ext cx="408467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6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4" y="1257418"/>
            <a:ext cx="447737" cy="371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3" y="1305050"/>
            <a:ext cx="466790" cy="32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95" y="1257418"/>
            <a:ext cx="562053" cy="342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30" y="1238365"/>
            <a:ext cx="523948" cy="381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96" y="1305050"/>
            <a:ext cx="847843" cy="323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86" y="1257418"/>
            <a:ext cx="885949" cy="333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5435" y1="48571" x2="5435" y2="5714"/>
                        <a14:backgroundMark x1="35870" y1="2857" x2="38043" y2="0"/>
                        <a14:backgroundMark x1="46739" y1="2857" x2="91304" y2="2857"/>
                        <a14:backgroundMark x1="25000" y1="97143" x2="28261" y2="97143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27" y="1305050"/>
            <a:ext cx="876190" cy="333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34" y="1390847"/>
            <a:ext cx="428571" cy="2285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3476" y="3243056"/>
            <a:ext cx="445047" cy="3718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61283" y="3267442"/>
            <a:ext cx="469433" cy="32311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95" y="1409818"/>
            <a:ext cx="562053" cy="3429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12511" y="3255249"/>
            <a:ext cx="566977" cy="347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33849" y="3236959"/>
            <a:ext cx="524301" cy="3840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2291" y="3267442"/>
            <a:ext cx="847417" cy="32311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54001" y="3261345"/>
            <a:ext cx="883997" cy="3353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9450" y="3413745"/>
            <a:ext cx="877900" cy="33530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79573" y="3313166"/>
            <a:ext cx="432854" cy="23166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28" y="3243056"/>
            <a:ext cx="451143" cy="3718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35" y="3267442"/>
            <a:ext cx="475529" cy="32311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63" y="3255249"/>
            <a:ext cx="573074" cy="34750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49" y="3236959"/>
            <a:ext cx="524301" cy="38408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3" y="3267442"/>
            <a:ext cx="853514" cy="3231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53" y="3261345"/>
            <a:ext cx="890093" cy="33530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50" y="3261345"/>
            <a:ext cx="877900" cy="33530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310117"/>
            <a:ext cx="438950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8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 Hu</dc:creator>
  <cp:lastModifiedBy>Anita Hu</cp:lastModifiedBy>
  <cp:revision>57</cp:revision>
  <dcterms:created xsi:type="dcterms:W3CDTF">2019-05-05T14:30:09Z</dcterms:created>
  <dcterms:modified xsi:type="dcterms:W3CDTF">2019-06-04T21:21:19Z</dcterms:modified>
</cp:coreProperties>
</file>